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3"/>
  </p:sldMasterIdLst>
  <p:notesMasterIdLst>
    <p:notesMasterId r:id="rId5"/>
  </p:notesMasterIdLst>
  <p:sldIdLst>
    <p:sldId id="2056" r:id="rId4"/>
  </p:sldIdLst>
  <p:sldSz cx="6858000" cy="9906000" type="A4"/>
  <p:notesSz cx="7315200" cy="12344400"/>
  <p:embeddedFontLst>
    <p:embeddedFont>
      <p:font typeface="Calibri" panose="020F0502020204030204" pitchFamily="34" charset="0"/>
      <p:regular r:id="rId6"/>
      <p:bold r:id="rId7"/>
      <p:italic r:id="rId8"/>
      <p:boldItalic r:id="rId9"/>
    </p:embeddedFont>
    <p:embeddedFont>
      <p:font typeface="FlexoSoft" panose="02000000000000000000" pitchFamily="2" charset="0"/>
      <p:regular r:id="rId10"/>
      <p:bold r:id="rId11"/>
      <p:italic r:id="rId12"/>
      <p:boldItalic r:id="rId13"/>
    </p:embeddedFont>
    <p:embeddedFont>
      <p:font typeface="Montserrat" panose="00000500000000000000" pitchFamily="2" charset="0"/>
      <p:regular r:id="rId14"/>
      <p:bold r:id="rId15"/>
      <p:italic r:id="rId16"/>
      <p:boldItalic r:id="rId17"/>
    </p:embeddedFont>
    <p:embeddedFont>
      <p:font typeface="Montserrat Light" panose="00000400000000000000" pitchFamily="2" charset="0"/>
      <p:regular r:id="rId18"/>
      <p:italic r:id="rId19"/>
    </p:embeddedFont>
    <p:embeddedFont>
      <p:font typeface="Montserrat SemiBold" panose="00000700000000000000" pitchFamily="2" charset="0"/>
      <p:bold r:id="rId20"/>
      <p:boldItalic r:id="rId21"/>
    </p:embeddedFont>
    <p:embeddedFont>
      <p:font typeface="Open Sans" panose="020B0606030504020204" pitchFamily="34" charset="0"/>
      <p:regular r:id="rId22"/>
      <p:bold r:id="rId23"/>
      <p:italic r:id="rId24"/>
      <p:boldItalic r:id="rId25"/>
    </p:embeddedFont>
    <p:embeddedFont>
      <p:font typeface="Wingdings 2" panose="05020102010507070707" pitchFamily="18" charset="2"/>
      <p:regular r:id="rId26"/>
    </p:embeddedFont>
  </p:embeddedFontLst>
  <p:custDataLst>
    <p:tags r:id="rId2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71" d="100"/>
          <a:sy n="71" d="100"/>
        </p:scale>
        <p:origin x="2424" y="42"/>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font" Target="fonts/font21.fntdata"/><Relationship Id="rId3" Type="http://schemas.openxmlformats.org/officeDocument/2006/relationships/slideMaster" Target="slideMasters/slideMaster1.xml"/><Relationship Id="rId21" Type="http://schemas.openxmlformats.org/officeDocument/2006/relationships/font" Target="fonts/font16.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font" Target="fonts/font11.fntdata"/><Relationship Id="rId20" Type="http://schemas.openxmlformats.org/officeDocument/2006/relationships/font" Target="fonts/font15.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font" Target="fonts/font19.fntdata"/><Relationship Id="rId32" Type="http://schemas.openxmlformats.org/officeDocument/2006/relationships/tableStyles" Target="tableStyles.xml"/><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font" Target="fonts/font18.fntdata"/><Relationship Id="rId28" Type="http://schemas.openxmlformats.org/officeDocument/2006/relationships/commentAuthors" Target="commentAuthors.xml"/><Relationship Id="rId10" Type="http://schemas.openxmlformats.org/officeDocument/2006/relationships/font" Target="fonts/font5.fntdata"/><Relationship Id="rId19" Type="http://schemas.openxmlformats.org/officeDocument/2006/relationships/font" Target="fonts/font14.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22.03.2023</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png"/><Relationship Id="rId50" Type="http://schemas.openxmlformats.org/officeDocument/2006/relationships/image" Target="../media/image51.png"/><Relationship Id="rId55" Type="http://schemas.openxmlformats.org/officeDocument/2006/relationships/image" Target="../media/image56.png"/><Relationship Id="rId63" Type="http://schemas.openxmlformats.org/officeDocument/2006/relationships/image" Target="../media/image64.png"/><Relationship Id="rId68" Type="http://schemas.openxmlformats.org/officeDocument/2006/relationships/image" Target="../media/image69.png"/><Relationship Id="rId7" Type="http://schemas.openxmlformats.org/officeDocument/2006/relationships/image" Target="../media/image8.png"/><Relationship Id="rId71" Type="http://schemas.openxmlformats.org/officeDocument/2006/relationships/image" Target="../media/image72.png"/><Relationship Id="rId2" Type="http://schemas.openxmlformats.org/officeDocument/2006/relationships/slideLayout" Target="../slideLayouts/slideLayout1.xml"/><Relationship Id="rId16" Type="http://schemas.openxmlformats.org/officeDocument/2006/relationships/image" Target="../media/image17.png"/><Relationship Id="rId29" Type="http://schemas.openxmlformats.org/officeDocument/2006/relationships/image" Target="../media/image30.png"/><Relationship Id="rId1" Type="http://schemas.openxmlformats.org/officeDocument/2006/relationships/tags" Target="../tags/tag5.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3" Type="http://schemas.openxmlformats.org/officeDocument/2006/relationships/image" Target="../media/image54.png"/><Relationship Id="rId58" Type="http://schemas.openxmlformats.org/officeDocument/2006/relationships/image" Target="../media/image59.png"/><Relationship Id="rId66" Type="http://schemas.openxmlformats.org/officeDocument/2006/relationships/image" Target="../media/image67.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png"/><Relationship Id="rId57" Type="http://schemas.openxmlformats.org/officeDocument/2006/relationships/image" Target="../media/image58.png"/><Relationship Id="rId61" Type="http://schemas.openxmlformats.org/officeDocument/2006/relationships/image" Target="../media/image62.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52" Type="http://schemas.openxmlformats.org/officeDocument/2006/relationships/image" Target="../media/image53.png"/><Relationship Id="rId60" Type="http://schemas.openxmlformats.org/officeDocument/2006/relationships/image" Target="../media/image61.png"/><Relationship Id="rId65" Type="http://schemas.openxmlformats.org/officeDocument/2006/relationships/image" Target="../media/image66.png"/><Relationship Id="rId4" Type="http://schemas.openxmlformats.org/officeDocument/2006/relationships/image" Target="../media/image5.emf"/><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56" Type="http://schemas.openxmlformats.org/officeDocument/2006/relationships/image" Target="../media/image57.png"/><Relationship Id="rId64" Type="http://schemas.openxmlformats.org/officeDocument/2006/relationships/image" Target="../media/image65.png"/><Relationship Id="rId69" Type="http://schemas.openxmlformats.org/officeDocument/2006/relationships/image" Target="../media/image70.png"/><Relationship Id="rId8" Type="http://schemas.openxmlformats.org/officeDocument/2006/relationships/image" Target="../media/image9.png"/><Relationship Id="rId51" Type="http://schemas.openxmlformats.org/officeDocument/2006/relationships/image" Target="../media/image52.png"/><Relationship Id="rId3" Type="http://schemas.openxmlformats.org/officeDocument/2006/relationships/oleObject" Target="../embeddings/oleObject3.bin"/><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60.png"/><Relationship Id="rId67" Type="http://schemas.openxmlformats.org/officeDocument/2006/relationships/image" Target="../media/image68.png"/><Relationship Id="rId20" Type="http://schemas.openxmlformats.org/officeDocument/2006/relationships/image" Target="../media/image21.png"/><Relationship Id="rId41" Type="http://schemas.openxmlformats.org/officeDocument/2006/relationships/image" Target="../media/image42.png"/><Relationship Id="rId54" Type="http://schemas.openxmlformats.org/officeDocument/2006/relationships/image" Target="../media/image55.png"/><Relationship Id="rId62" Type="http://schemas.openxmlformats.org/officeDocument/2006/relationships/image" Target="../media/image63.png"/><Relationship Id="rId70"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07245" cy="215444"/>
          </a:xfrm>
          <a:prstGeom prst="rect">
            <a:avLst/>
          </a:prstGeom>
          <a:noFill/>
        </p:spPr>
        <p:txBody>
          <a:bodyPr wrap="none" rtlCol="0">
            <a:spAutoFit/>
          </a:bodyPr>
          <a:lstStyle/>
          <a:p>
            <a:r>
              <a:rPr lang="de-DE" sz="800" dirty="0">
                <a:latin typeface="Montserrat Light" panose="00000400000000000000" pitchFamily="2" charset="0"/>
              </a:rPr>
              <a:t>23.03.2023</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grpSp>
        <p:nvGrpSpPr>
          <p:cNvPr id="15" name="Gruppieren 14">
            <a:extLst>
              <a:ext uri="{FF2B5EF4-FFF2-40B4-BE49-F238E27FC236}">
                <a16:creationId xmlns:a16="http://schemas.microsoft.com/office/drawing/2014/main" id="{BD40C319-4576-1EB7-330E-940110925E02}"/>
              </a:ext>
            </a:extLst>
          </p:cNvPr>
          <p:cNvGrpSpPr/>
          <p:nvPr/>
        </p:nvGrpSpPr>
        <p:grpSpPr>
          <a:xfrm>
            <a:off x="291294" y="8266886"/>
            <a:ext cx="6237350" cy="317345"/>
            <a:chOff x="388781" y="8255011"/>
            <a:chExt cx="6237350" cy="317345"/>
          </a:xfrm>
        </p:grpSpPr>
        <p:pic>
          <p:nvPicPr>
            <p:cNvPr id="16" name="Grafik 15">
              <a:extLst>
                <a:ext uri="{FF2B5EF4-FFF2-40B4-BE49-F238E27FC236}">
                  <a16:creationId xmlns:a16="http://schemas.microsoft.com/office/drawing/2014/main" id="{4F9E785A-3D73-2FF2-943C-D5E6E5A3809A}"/>
                </a:ext>
              </a:extLst>
            </p:cNvPr>
            <p:cNvPicPr>
              <a:picLocks noChangeAspect="1"/>
            </p:cNvPicPr>
            <p:nvPr/>
          </p:nvPicPr>
          <p:blipFill>
            <a:blip r:embed="rId7"/>
            <a:stretch>
              <a:fillRect/>
            </a:stretch>
          </p:blipFill>
          <p:spPr>
            <a:xfrm>
              <a:off x="388781" y="8255011"/>
              <a:ext cx="293100" cy="317345"/>
            </a:xfrm>
            <a:prstGeom prst="rect">
              <a:avLst/>
            </a:prstGeom>
          </p:spPr>
        </p:pic>
        <p:pic>
          <p:nvPicPr>
            <p:cNvPr id="17" name="Grafik 16">
              <a:extLst>
                <a:ext uri="{FF2B5EF4-FFF2-40B4-BE49-F238E27FC236}">
                  <a16:creationId xmlns:a16="http://schemas.microsoft.com/office/drawing/2014/main" id="{DE2E0ED3-57BA-DFFF-9823-A1E93E855927}"/>
                </a:ext>
              </a:extLst>
            </p:cNvPr>
            <p:cNvPicPr>
              <a:picLocks noChangeAspect="1"/>
            </p:cNvPicPr>
            <p:nvPr/>
          </p:nvPicPr>
          <p:blipFill>
            <a:blip r:embed="rId8"/>
            <a:stretch>
              <a:fillRect/>
            </a:stretch>
          </p:blipFill>
          <p:spPr>
            <a:xfrm>
              <a:off x="3839189" y="8342020"/>
              <a:ext cx="707205" cy="143327"/>
            </a:xfrm>
            <a:prstGeom prst="rect">
              <a:avLst/>
            </a:prstGeom>
          </p:spPr>
        </p:pic>
        <p:pic>
          <p:nvPicPr>
            <p:cNvPr id="18" name="Grafik 17">
              <a:extLst>
                <a:ext uri="{FF2B5EF4-FFF2-40B4-BE49-F238E27FC236}">
                  <a16:creationId xmlns:a16="http://schemas.microsoft.com/office/drawing/2014/main" id="{9BE3E2AC-F2E3-429E-5EDB-5040C6B5907A}"/>
                </a:ext>
              </a:extLst>
            </p:cNvPr>
            <p:cNvPicPr>
              <a:picLocks noChangeAspect="1"/>
            </p:cNvPicPr>
            <p:nvPr/>
          </p:nvPicPr>
          <p:blipFill>
            <a:blip r:embed="rId9"/>
            <a:stretch>
              <a:fillRect/>
            </a:stretch>
          </p:blipFill>
          <p:spPr>
            <a:xfrm>
              <a:off x="5100797" y="8350243"/>
              <a:ext cx="716507" cy="126881"/>
            </a:xfrm>
            <a:prstGeom prst="rect">
              <a:avLst/>
            </a:prstGeom>
          </p:spPr>
        </p:pic>
        <p:pic>
          <p:nvPicPr>
            <p:cNvPr id="19" name="Grafik 18">
              <a:extLst>
                <a:ext uri="{FF2B5EF4-FFF2-40B4-BE49-F238E27FC236}">
                  <a16:creationId xmlns:a16="http://schemas.microsoft.com/office/drawing/2014/main" id="{657A5507-C3AA-74FA-C58E-A91F42B4F8C5}"/>
                </a:ext>
              </a:extLst>
            </p:cNvPr>
            <p:cNvPicPr>
              <a:picLocks noChangeAspect="1"/>
            </p:cNvPicPr>
            <p:nvPr/>
          </p:nvPicPr>
          <p:blipFill>
            <a:blip r:embed="rId10"/>
            <a:stretch>
              <a:fillRect/>
            </a:stretch>
          </p:blipFill>
          <p:spPr>
            <a:xfrm>
              <a:off x="3031741" y="8265696"/>
              <a:ext cx="661380" cy="295975"/>
            </a:xfrm>
            <a:prstGeom prst="rect">
              <a:avLst/>
            </a:prstGeom>
          </p:spPr>
        </p:pic>
        <p:pic>
          <p:nvPicPr>
            <p:cNvPr id="20" name="Grafik 19" descr="Ein Bild, das Text, ClipArt enthält.&#10;&#10;Automatisch generierte Beschreibung">
              <a:extLst>
                <a:ext uri="{FF2B5EF4-FFF2-40B4-BE49-F238E27FC236}">
                  <a16:creationId xmlns:a16="http://schemas.microsoft.com/office/drawing/2014/main" id="{C4326079-E474-F1F4-2700-C87242858110}"/>
                </a:ext>
              </a:extLst>
            </p:cNvPr>
            <p:cNvPicPr>
              <a:picLocks noChangeAspect="1"/>
            </p:cNvPicPr>
            <p:nvPr/>
          </p:nvPicPr>
          <p:blipFill>
            <a:blip r:embed="rId11"/>
            <a:stretch>
              <a:fillRect/>
            </a:stretch>
          </p:blipFill>
          <p:spPr>
            <a:xfrm>
              <a:off x="5963371" y="8361895"/>
              <a:ext cx="662760" cy="103576"/>
            </a:xfrm>
            <a:prstGeom prst="rect">
              <a:avLst/>
            </a:prstGeom>
          </p:spPr>
        </p:pic>
        <p:pic>
          <p:nvPicPr>
            <p:cNvPr id="21" name="Grafik 20">
              <a:extLst>
                <a:ext uri="{FF2B5EF4-FFF2-40B4-BE49-F238E27FC236}">
                  <a16:creationId xmlns:a16="http://schemas.microsoft.com/office/drawing/2014/main" id="{2147F368-ECE1-A205-87B8-833A8FBA87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95838" y="8377486"/>
              <a:ext cx="579159" cy="72395"/>
            </a:xfrm>
            <a:prstGeom prst="rect">
              <a:avLst/>
            </a:prstGeom>
          </p:spPr>
        </p:pic>
        <p:pic>
          <p:nvPicPr>
            <p:cNvPr id="22" name="Grafik 21">
              <a:extLst>
                <a:ext uri="{FF2B5EF4-FFF2-40B4-BE49-F238E27FC236}">
                  <a16:creationId xmlns:a16="http://schemas.microsoft.com/office/drawing/2014/main" id="{F63A5FAB-9290-D232-16B6-DBA6E17DF1A7}"/>
                </a:ext>
              </a:extLst>
            </p:cNvPr>
            <p:cNvPicPr>
              <a:picLocks noChangeAspect="1"/>
            </p:cNvPicPr>
            <p:nvPr/>
          </p:nvPicPr>
          <p:blipFill>
            <a:blip r:embed="rId14"/>
            <a:stretch>
              <a:fillRect/>
            </a:stretch>
          </p:blipFill>
          <p:spPr>
            <a:xfrm>
              <a:off x="2321065" y="8345454"/>
              <a:ext cx="564608" cy="136459"/>
            </a:xfrm>
            <a:prstGeom prst="rect">
              <a:avLst/>
            </a:prstGeom>
          </p:spPr>
        </p:pic>
        <p:pic>
          <p:nvPicPr>
            <p:cNvPr id="23" name="Grafik 22">
              <a:extLst>
                <a:ext uri="{FF2B5EF4-FFF2-40B4-BE49-F238E27FC236}">
                  <a16:creationId xmlns:a16="http://schemas.microsoft.com/office/drawing/2014/main" id="{725F6F8A-F012-BC89-4738-C17226C56050}"/>
                </a:ext>
              </a:extLst>
            </p:cNvPr>
            <p:cNvPicPr>
              <a:picLocks noChangeAspect="1"/>
            </p:cNvPicPr>
            <p:nvPr/>
          </p:nvPicPr>
          <p:blipFill>
            <a:blip r:embed="rId15"/>
            <a:stretch>
              <a:fillRect/>
            </a:stretch>
          </p:blipFill>
          <p:spPr>
            <a:xfrm>
              <a:off x="827949" y="8309707"/>
              <a:ext cx="621821" cy="207953"/>
            </a:xfrm>
            <a:prstGeom prst="rect">
              <a:avLst/>
            </a:prstGeom>
          </p:spPr>
        </p:pic>
        <p:pic>
          <p:nvPicPr>
            <p:cNvPr id="24" name="Grafik 23">
              <a:extLst>
                <a:ext uri="{FF2B5EF4-FFF2-40B4-BE49-F238E27FC236}">
                  <a16:creationId xmlns:a16="http://schemas.microsoft.com/office/drawing/2014/main" id="{45B24CA7-4A73-B670-654D-6F3B38A77DEC}"/>
                </a:ext>
              </a:extLst>
            </p:cNvPr>
            <p:cNvPicPr>
              <a:picLocks noChangeAspect="1"/>
            </p:cNvPicPr>
            <p:nvPr/>
          </p:nvPicPr>
          <p:blipFill>
            <a:blip r:embed="rId16"/>
            <a:stretch>
              <a:fillRect/>
            </a:stretch>
          </p:blipFill>
          <p:spPr>
            <a:xfrm>
              <a:off x="4692462" y="8310824"/>
              <a:ext cx="262267" cy="205719"/>
            </a:xfrm>
            <a:prstGeom prst="rect">
              <a:avLst/>
            </a:prstGeom>
          </p:spPr>
        </p:pic>
      </p:grpSp>
      <p:grpSp>
        <p:nvGrpSpPr>
          <p:cNvPr id="25" name="Gruppieren 24">
            <a:extLst>
              <a:ext uri="{FF2B5EF4-FFF2-40B4-BE49-F238E27FC236}">
                <a16:creationId xmlns:a16="http://schemas.microsoft.com/office/drawing/2014/main" id="{2F5F4159-2952-5418-6423-1914F826DEE7}"/>
              </a:ext>
            </a:extLst>
          </p:cNvPr>
          <p:cNvGrpSpPr/>
          <p:nvPr/>
        </p:nvGrpSpPr>
        <p:grpSpPr>
          <a:xfrm>
            <a:off x="314365" y="8486417"/>
            <a:ext cx="6225862" cy="488590"/>
            <a:chOff x="411852" y="8488831"/>
            <a:chExt cx="6225862" cy="488590"/>
          </a:xfrm>
        </p:grpSpPr>
        <p:pic>
          <p:nvPicPr>
            <p:cNvPr id="26" name="Grafik 25">
              <a:extLst>
                <a:ext uri="{FF2B5EF4-FFF2-40B4-BE49-F238E27FC236}">
                  <a16:creationId xmlns:a16="http://schemas.microsoft.com/office/drawing/2014/main" id="{8FDABE9F-DF8B-3EDC-3682-FBA6E333946A}"/>
                </a:ext>
              </a:extLst>
            </p:cNvPr>
            <p:cNvPicPr>
              <a:picLocks noChangeAspect="1"/>
            </p:cNvPicPr>
            <p:nvPr/>
          </p:nvPicPr>
          <p:blipFill>
            <a:blip r:embed="rId17"/>
            <a:stretch>
              <a:fillRect/>
            </a:stretch>
          </p:blipFill>
          <p:spPr>
            <a:xfrm>
              <a:off x="4466684" y="8563719"/>
              <a:ext cx="619782" cy="338814"/>
            </a:xfrm>
            <a:prstGeom prst="rect">
              <a:avLst/>
            </a:prstGeom>
          </p:spPr>
        </p:pic>
        <p:pic>
          <p:nvPicPr>
            <p:cNvPr id="27" name="Grafik 26" descr="Ein Bild, das Text, drinnen, dunkel enthält.&#10;&#10;Automatisch generierte Beschreibung">
              <a:extLst>
                <a:ext uri="{FF2B5EF4-FFF2-40B4-BE49-F238E27FC236}">
                  <a16:creationId xmlns:a16="http://schemas.microsoft.com/office/drawing/2014/main" id="{58CAD376-6EE6-F90B-20F8-9A3E66FDC72D}"/>
                </a:ext>
              </a:extLst>
            </p:cNvPr>
            <p:cNvPicPr>
              <a:picLocks noChangeAspect="1"/>
            </p:cNvPicPr>
            <p:nvPr/>
          </p:nvPicPr>
          <p:blipFill>
            <a:blip r:embed="rId18"/>
            <a:stretch>
              <a:fillRect/>
            </a:stretch>
          </p:blipFill>
          <p:spPr>
            <a:xfrm>
              <a:off x="1321861" y="8488831"/>
              <a:ext cx="733998" cy="488590"/>
            </a:xfrm>
            <a:prstGeom prst="rect">
              <a:avLst/>
            </a:prstGeom>
          </p:spPr>
        </p:pic>
        <p:pic>
          <p:nvPicPr>
            <p:cNvPr id="28" name="Grafik 27">
              <a:extLst>
                <a:ext uri="{FF2B5EF4-FFF2-40B4-BE49-F238E27FC236}">
                  <a16:creationId xmlns:a16="http://schemas.microsoft.com/office/drawing/2014/main" id="{E5E6D64A-C59A-8417-C8C6-976DC91B7CF2}"/>
                </a:ext>
              </a:extLst>
            </p:cNvPr>
            <p:cNvPicPr>
              <a:picLocks noChangeAspect="1"/>
            </p:cNvPicPr>
            <p:nvPr/>
          </p:nvPicPr>
          <p:blipFill>
            <a:blip r:embed="rId19"/>
            <a:stretch>
              <a:fillRect/>
            </a:stretch>
          </p:blipFill>
          <p:spPr>
            <a:xfrm>
              <a:off x="3737679" y="8533199"/>
              <a:ext cx="599783" cy="399855"/>
            </a:xfrm>
            <a:prstGeom prst="rect">
              <a:avLst/>
            </a:prstGeom>
          </p:spPr>
        </p:pic>
        <p:pic>
          <p:nvPicPr>
            <p:cNvPr id="29" name="Grafik 28">
              <a:extLst>
                <a:ext uri="{FF2B5EF4-FFF2-40B4-BE49-F238E27FC236}">
                  <a16:creationId xmlns:a16="http://schemas.microsoft.com/office/drawing/2014/main" id="{3304242A-14C1-BD9B-10A5-ECD1A9CADA8B}"/>
                </a:ext>
              </a:extLst>
            </p:cNvPr>
            <p:cNvPicPr>
              <a:picLocks noChangeAspect="1"/>
            </p:cNvPicPr>
            <p:nvPr/>
          </p:nvPicPr>
          <p:blipFill>
            <a:blip r:embed="rId20"/>
            <a:stretch>
              <a:fillRect/>
            </a:stretch>
          </p:blipFill>
          <p:spPr>
            <a:xfrm>
              <a:off x="3199574" y="8650191"/>
              <a:ext cx="408883" cy="165870"/>
            </a:xfrm>
            <a:prstGeom prst="rect">
              <a:avLst/>
            </a:prstGeom>
          </p:spPr>
        </p:pic>
        <p:pic>
          <p:nvPicPr>
            <p:cNvPr id="30" name="Grafik 29">
              <a:extLst>
                <a:ext uri="{FF2B5EF4-FFF2-40B4-BE49-F238E27FC236}">
                  <a16:creationId xmlns:a16="http://schemas.microsoft.com/office/drawing/2014/main" id="{05E13A6C-6221-1D14-EC3D-F8286C8C8B8C}"/>
                </a:ext>
              </a:extLst>
            </p:cNvPr>
            <p:cNvPicPr>
              <a:picLocks noChangeAspect="1"/>
            </p:cNvPicPr>
            <p:nvPr/>
          </p:nvPicPr>
          <p:blipFill>
            <a:blip r:embed="rId21"/>
            <a:stretch>
              <a:fillRect/>
            </a:stretch>
          </p:blipFill>
          <p:spPr>
            <a:xfrm>
              <a:off x="2185081" y="8586180"/>
              <a:ext cx="326474" cy="293892"/>
            </a:xfrm>
            <a:prstGeom prst="rect">
              <a:avLst/>
            </a:prstGeom>
          </p:spPr>
        </p:pic>
        <p:pic>
          <p:nvPicPr>
            <p:cNvPr id="31" name="Grafik 30">
              <a:extLst>
                <a:ext uri="{FF2B5EF4-FFF2-40B4-BE49-F238E27FC236}">
                  <a16:creationId xmlns:a16="http://schemas.microsoft.com/office/drawing/2014/main" id="{E6A5452A-B60B-0E9A-5601-328E14D40F33}"/>
                </a:ext>
              </a:extLst>
            </p:cNvPr>
            <p:cNvPicPr>
              <a:picLocks noChangeAspect="1"/>
            </p:cNvPicPr>
            <p:nvPr/>
          </p:nvPicPr>
          <p:blipFill>
            <a:blip r:embed="rId22"/>
            <a:stretch>
              <a:fillRect/>
            </a:stretch>
          </p:blipFill>
          <p:spPr>
            <a:xfrm>
              <a:off x="5215688" y="8630899"/>
              <a:ext cx="662761" cy="204454"/>
            </a:xfrm>
            <a:prstGeom prst="rect">
              <a:avLst/>
            </a:prstGeom>
          </p:spPr>
        </p:pic>
        <p:grpSp>
          <p:nvGrpSpPr>
            <p:cNvPr id="32" name="组合 55">
              <a:extLst>
                <a:ext uri="{FF2B5EF4-FFF2-40B4-BE49-F238E27FC236}">
                  <a16:creationId xmlns:a16="http://schemas.microsoft.com/office/drawing/2014/main" id="{7DBA87C4-02DF-C9E4-A6A8-DAC1B4BB578F}"/>
                </a:ext>
              </a:extLst>
            </p:cNvPr>
            <p:cNvGrpSpPr>
              <a:grpSpLocks noChangeAspect="1"/>
            </p:cNvGrpSpPr>
            <p:nvPr/>
          </p:nvGrpSpPr>
          <p:grpSpPr>
            <a:xfrm>
              <a:off x="411852" y="8645321"/>
              <a:ext cx="780787" cy="175611"/>
              <a:chOff x="720033" y="1467682"/>
              <a:chExt cx="4056154" cy="912291"/>
            </a:xfrm>
          </p:grpSpPr>
          <p:grpSp>
            <p:nvGrpSpPr>
              <p:cNvPr id="35" name="组合 38">
                <a:extLst>
                  <a:ext uri="{FF2B5EF4-FFF2-40B4-BE49-F238E27FC236}">
                    <a16:creationId xmlns:a16="http://schemas.microsoft.com/office/drawing/2014/main" id="{CA8D4FAC-B435-4EB9-F959-48D637C68C7F}"/>
                  </a:ext>
                </a:extLst>
              </p:cNvPr>
              <p:cNvGrpSpPr>
                <a:grpSpLocks noChangeAspect="1"/>
              </p:cNvGrpSpPr>
              <p:nvPr/>
            </p:nvGrpSpPr>
            <p:grpSpPr>
              <a:xfrm>
                <a:off x="2130398" y="1759008"/>
                <a:ext cx="2645789" cy="451808"/>
                <a:chOff x="4003676" y="2249488"/>
                <a:chExt cx="5810250" cy="992187"/>
              </a:xfrm>
            </p:grpSpPr>
            <p:sp>
              <p:nvSpPr>
                <p:cNvPr id="37" name="Freeform 25">
                  <a:extLst>
                    <a:ext uri="{FF2B5EF4-FFF2-40B4-BE49-F238E27FC236}">
                      <a16:creationId xmlns:a16="http://schemas.microsoft.com/office/drawing/2014/main" id="{CB45E2AB-657A-253B-10B8-20A0C19F3BD5}"/>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6">
                  <a:extLst>
                    <a:ext uri="{FF2B5EF4-FFF2-40B4-BE49-F238E27FC236}">
                      <a16:creationId xmlns:a16="http://schemas.microsoft.com/office/drawing/2014/main" id="{2E632D25-C164-1855-C7C2-3CD1C4511C79}"/>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7">
                  <a:extLst>
                    <a:ext uri="{FF2B5EF4-FFF2-40B4-BE49-F238E27FC236}">
                      <a16:creationId xmlns:a16="http://schemas.microsoft.com/office/drawing/2014/main" id="{09D684C6-1B6B-88FA-496D-CEB9FC9518C7}"/>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8">
                  <a:extLst>
                    <a:ext uri="{FF2B5EF4-FFF2-40B4-BE49-F238E27FC236}">
                      <a16:creationId xmlns:a16="http://schemas.microsoft.com/office/drawing/2014/main" id="{B414F4A0-52A3-1753-1382-98844DD1CCF8}"/>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29">
                  <a:extLst>
                    <a:ext uri="{FF2B5EF4-FFF2-40B4-BE49-F238E27FC236}">
                      <a16:creationId xmlns:a16="http://schemas.microsoft.com/office/drawing/2014/main" id="{117F47F2-2C59-60B4-F6A2-EF042D8589CD}"/>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0">
                  <a:extLst>
                    <a:ext uri="{FF2B5EF4-FFF2-40B4-BE49-F238E27FC236}">
                      <a16:creationId xmlns:a16="http://schemas.microsoft.com/office/drawing/2014/main" id="{1AA5821F-3FB8-DCD4-EBB8-C4809DBDB64A}"/>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Freeform 31">
                <a:extLst>
                  <a:ext uri="{FF2B5EF4-FFF2-40B4-BE49-F238E27FC236}">
                    <a16:creationId xmlns:a16="http://schemas.microsoft.com/office/drawing/2014/main" id="{BB344C08-105B-2084-A151-D0E42E2B92E5}"/>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3" name="Grafik 32">
              <a:extLst>
                <a:ext uri="{FF2B5EF4-FFF2-40B4-BE49-F238E27FC236}">
                  <a16:creationId xmlns:a16="http://schemas.microsoft.com/office/drawing/2014/main" id="{52186352-8F2D-03E3-15A6-869782B1BA6D}"/>
                </a:ext>
              </a:extLst>
            </p:cNvPr>
            <p:cNvPicPr>
              <a:picLocks noChangeAspect="1"/>
            </p:cNvPicPr>
            <p:nvPr/>
          </p:nvPicPr>
          <p:blipFill>
            <a:blip r:embed="rId23"/>
            <a:stretch>
              <a:fillRect/>
            </a:stretch>
          </p:blipFill>
          <p:spPr>
            <a:xfrm>
              <a:off x="6007672" y="8601358"/>
              <a:ext cx="630042" cy="263536"/>
            </a:xfrm>
            <a:prstGeom prst="rect">
              <a:avLst/>
            </a:prstGeom>
          </p:spPr>
        </p:pic>
        <p:pic>
          <p:nvPicPr>
            <p:cNvPr id="34" name="Grafik 33">
              <a:extLst>
                <a:ext uri="{FF2B5EF4-FFF2-40B4-BE49-F238E27FC236}">
                  <a16:creationId xmlns:a16="http://schemas.microsoft.com/office/drawing/2014/main" id="{FFC094AB-BE20-C1FF-F9BD-616B75115A08}"/>
                </a:ext>
              </a:extLst>
            </p:cNvPr>
            <p:cNvPicPr>
              <a:picLocks noChangeAspect="1"/>
            </p:cNvPicPr>
            <p:nvPr/>
          </p:nvPicPr>
          <p:blipFill>
            <a:blip r:embed="rId24"/>
            <a:stretch>
              <a:fillRect/>
            </a:stretch>
          </p:blipFill>
          <p:spPr>
            <a:xfrm>
              <a:off x="2640777" y="8653180"/>
              <a:ext cx="429575" cy="159892"/>
            </a:xfrm>
            <a:prstGeom prst="rect">
              <a:avLst/>
            </a:prstGeom>
          </p:spPr>
        </p:pic>
      </p:grpSp>
      <p:grpSp>
        <p:nvGrpSpPr>
          <p:cNvPr id="43" name="Gruppieren 42">
            <a:extLst>
              <a:ext uri="{FF2B5EF4-FFF2-40B4-BE49-F238E27FC236}">
                <a16:creationId xmlns:a16="http://schemas.microsoft.com/office/drawing/2014/main" id="{66E6B3DC-A772-222F-9497-94DEB6CA970D}"/>
              </a:ext>
            </a:extLst>
          </p:cNvPr>
          <p:cNvGrpSpPr/>
          <p:nvPr/>
        </p:nvGrpSpPr>
        <p:grpSpPr>
          <a:xfrm>
            <a:off x="293784" y="9304570"/>
            <a:ext cx="6342408" cy="712494"/>
            <a:chOff x="391271" y="9397481"/>
            <a:chExt cx="6342408" cy="712494"/>
          </a:xfrm>
        </p:grpSpPr>
        <p:pic>
          <p:nvPicPr>
            <p:cNvPr id="44" name="Grafik 43">
              <a:extLst>
                <a:ext uri="{FF2B5EF4-FFF2-40B4-BE49-F238E27FC236}">
                  <a16:creationId xmlns:a16="http://schemas.microsoft.com/office/drawing/2014/main" id="{32000161-391F-790E-9C09-17159A4CFE22}"/>
                </a:ext>
              </a:extLst>
            </p:cNvPr>
            <p:cNvPicPr>
              <a:picLocks noChangeAspect="1"/>
            </p:cNvPicPr>
            <p:nvPr/>
          </p:nvPicPr>
          <p:blipFill>
            <a:blip r:embed="rId25"/>
            <a:stretch>
              <a:fillRect/>
            </a:stretch>
          </p:blipFill>
          <p:spPr>
            <a:xfrm>
              <a:off x="2387614" y="9541891"/>
              <a:ext cx="423675" cy="423675"/>
            </a:xfrm>
            <a:prstGeom prst="rect">
              <a:avLst/>
            </a:prstGeom>
          </p:spPr>
        </p:pic>
        <p:pic>
          <p:nvPicPr>
            <p:cNvPr id="45" name="Grafik 44">
              <a:extLst>
                <a:ext uri="{FF2B5EF4-FFF2-40B4-BE49-F238E27FC236}">
                  <a16:creationId xmlns:a16="http://schemas.microsoft.com/office/drawing/2014/main" id="{36D064DC-285C-9B25-60DC-1A4F73D337C0}"/>
                </a:ext>
              </a:extLst>
            </p:cNvPr>
            <p:cNvPicPr>
              <a:picLocks noChangeAspect="1"/>
            </p:cNvPicPr>
            <p:nvPr/>
          </p:nvPicPr>
          <p:blipFill>
            <a:blip r:embed="rId26"/>
            <a:stretch>
              <a:fillRect/>
            </a:stretch>
          </p:blipFill>
          <p:spPr>
            <a:xfrm>
              <a:off x="5839716" y="9620584"/>
              <a:ext cx="473403" cy="266289"/>
            </a:xfrm>
            <a:prstGeom prst="rect">
              <a:avLst/>
            </a:prstGeom>
          </p:spPr>
        </p:pic>
        <p:pic>
          <p:nvPicPr>
            <p:cNvPr id="46" name="Grafik 45" descr="Ein Bild, das Text, Uhr, Messanzeige enthält.&#10;&#10;Automatisch generierte Beschreibung">
              <a:extLst>
                <a:ext uri="{FF2B5EF4-FFF2-40B4-BE49-F238E27FC236}">
                  <a16:creationId xmlns:a16="http://schemas.microsoft.com/office/drawing/2014/main" id="{9CF6430C-0FAC-D567-1231-78A7F3F623F5}"/>
                </a:ext>
              </a:extLst>
            </p:cNvPr>
            <p:cNvPicPr>
              <a:picLocks noChangeAspect="1"/>
            </p:cNvPicPr>
            <p:nvPr/>
          </p:nvPicPr>
          <p:blipFill>
            <a:blip r:embed="rId27"/>
            <a:stretch>
              <a:fillRect/>
            </a:stretch>
          </p:blipFill>
          <p:spPr>
            <a:xfrm>
              <a:off x="1135185" y="9687751"/>
              <a:ext cx="539811" cy="131954"/>
            </a:xfrm>
            <a:prstGeom prst="rect">
              <a:avLst/>
            </a:prstGeom>
          </p:spPr>
        </p:pic>
        <p:pic>
          <p:nvPicPr>
            <p:cNvPr id="47" name="Grafik 46">
              <a:extLst>
                <a:ext uri="{FF2B5EF4-FFF2-40B4-BE49-F238E27FC236}">
                  <a16:creationId xmlns:a16="http://schemas.microsoft.com/office/drawing/2014/main" id="{05E48508-B21A-7B25-430A-FB51B69CDACD}"/>
                </a:ext>
              </a:extLst>
            </p:cNvPr>
            <p:cNvPicPr>
              <a:picLocks noChangeAspect="1"/>
            </p:cNvPicPr>
            <p:nvPr/>
          </p:nvPicPr>
          <p:blipFill>
            <a:blip r:embed="rId28"/>
            <a:stretch>
              <a:fillRect/>
            </a:stretch>
          </p:blipFill>
          <p:spPr>
            <a:xfrm>
              <a:off x="3577892" y="9616068"/>
              <a:ext cx="836426" cy="275321"/>
            </a:xfrm>
            <a:prstGeom prst="rect">
              <a:avLst/>
            </a:prstGeom>
          </p:spPr>
        </p:pic>
        <p:pic>
          <p:nvPicPr>
            <p:cNvPr id="48" name="Grafik 47">
              <a:extLst>
                <a:ext uri="{FF2B5EF4-FFF2-40B4-BE49-F238E27FC236}">
                  <a16:creationId xmlns:a16="http://schemas.microsoft.com/office/drawing/2014/main" id="{A6F4267F-263C-2CFD-E7B7-BB41E15BA78C}"/>
                </a:ext>
              </a:extLst>
            </p:cNvPr>
            <p:cNvPicPr>
              <a:picLocks noChangeAspect="1"/>
            </p:cNvPicPr>
            <p:nvPr/>
          </p:nvPicPr>
          <p:blipFill>
            <a:blip r:embed="rId29"/>
            <a:stretch>
              <a:fillRect/>
            </a:stretch>
          </p:blipFill>
          <p:spPr>
            <a:xfrm>
              <a:off x="2592221" y="9397481"/>
              <a:ext cx="1266656" cy="712494"/>
            </a:xfrm>
            <a:prstGeom prst="rect">
              <a:avLst/>
            </a:prstGeom>
          </p:spPr>
        </p:pic>
        <p:pic>
          <p:nvPicPr>
            <p:cNvPr id="49" name="Grafik 48">
              <a:extLst>
                <a:ext uri="{FF2B5EF4-FFF2-40B4-BE49-F238E27FC236}">
                  <a16:creationId xmlns:a16="http://schemas.microsoft.com/office/drawing/2014/main" id="{282F3994-EFCB-1457-9E3C-C5C758DBECA1}"/>
                </a:ext>
              </a:extLst>
            </p:cNvPr>
            <p:cNvPicPr>
              <a:picLocks noChangeAspect="1"/>
            </p:cNvPicPr>
            <p:nvPr/>
          </p:nvPicPr>
          <p:blipFill>
            <a:blip r:embed="rId30"/>
            <a:stretch>
              <a:fillRect/>
            </a:stretch>
          </p:blipFill>
          <p:spPr>
            <a:xfrm>
              <a:off x="4419095" y="9637775"/>
              <a:ext cx="689526" cy="231907"/>
            </a:xfrm>
            <a:prstGeom prst="rect">
              <a:avLst/>
            </a:prstGeom>
          </p:spPr>
        </p:pic>
        <p:pic>
          <p:nvPicPr>
            <p:cNvPr id="50" name="Grafik 49">
              <a:extLst>
                <a:ext uri="{FF2B5EF4-FFF2-40B4-BE49-F238E27FC236}">
                  <a16:creationId xmlns:a16="http://schemas.microsoft.com/office/drawing/2014/main" id="{EDE0A6E6-91FE-7F60-15BD-C020BBAD571A}"/>
                </a:ext>
              </a:extLst>
            </p:cNvPr>
            <p:cNvPicPr>
              <a:picLocks noChangeAspect="1"/>
            </p:cNvPicPr>
            <p:nvPr/>
          </p:nvPicPr>
          <p:blipFill>
            <a:blip r:embed="rId31"/>
            <a:stretch>
              <a:fillRect/>
            </a:stretch>
          </p:blipFill>
          <p:spPr>
            <a:xfrm>
              <a:off x="6241691" y="9628573"/>
              <a:ext cx="491988" cy="250310"/>
            </a:xfrm>
            <a:prstGeom prst="rect">
              <a:avLst/>
            </a:prstGeom>
          </p:spPr>
        </p:pic>
        <p:pic>
          <p:nvPicPr>
            <p:cNvPr id="51" name="Grafik 50">
              <a:extLst>
                <a:ext uri="{FF2B5EF4-FFF2-40B4-BE49-F238E27FC236}">
                  <a16:creationId xmlns:a16="http://schemas.microsoft.com/office/drawing/2014/main" id="{949D8BE2-BD8F-4E16-2DC9-FA31C442F770}"/>
                </a:ext>
              </a:extLst>
            </p:cNvPr>
            <p:cNvPicPr>
              <a:picLocks noChangeAspect="1"/>
            </p:cNvPicPr>
            <p:nvPr/>
          </p:nvPicPr>
          <p:blipFill>
            <a:blip r:embed="rId32"/>
            <a:stretch>
              <a:fillRect/>
            </a:stretch>
          </p:blipFill>
          <p:spPr>
            <a:xfrm>
              <a:off x="5170548" y="9616068"/>
              <a:ext cx="740595" cy="275321"/>
            </a:xfrm>
            <a:prstGeom prst="rect">
              <a:avLst/>
            </a:prstGeom>
          </p:spPr>
        </p:pic>
        <p:pic>
          <p:nvPicPr>
            <p:cNvPr id="52" name="Grafik 51">
              <a:extLst>
                <a:ext uri="{FF2B5EF4-FFF2-40B4-BE49-F238E27FC236}">
                  <a16:creationId xmlns:a16="http://schemas.microsoft.com/office/drawing/2014/main" id="{D7860A0A-CE97-9044-96E8-62B517E1636F}"/>
                </a:ext>
              </a:extLst>
            </p:cNvPr>
            <p:cNvPicPr>
              <a:picLocks noChangeAspect="1"/>
            </p:cNvPicPr>
            <p:nvPr/>
          </p:nvPicPr>
          <p:blipFill>
            <a:blip r:embed="rId33"/>
            <a:stretch>
              <a:fillRect/>
            </a:stretch>
          </p:blipFill>
          <p:spPr>
            <a:xfrm>
              <a:off x="391271" y="9651205"/>
              <a:ext cx="686746" cy="205046"/>
            </a:xfrm>
            <a:prstGeom prst="rect">
              <a:avLst/>
            </a:prstGeom>
          </p:spPr>
        </p:pic>
        <p:pic>
          <p:nvPicPr>
            <p:cNvPr id="53" name="Grafik 52">
              <a:extLst>
                <a:ext uri="{FF2B5EF4-FFF2-40B4-BE49-F238E27FC236}">
                  <a16:creationId xmlns:a16="http://schemas.microsoft.com/office/drawing/2014/main" id="{EEF958AA-8729-1465-7285-5515CAD7B1A1}"/>
                </a:ext>
              </a:extLst>
            </p:cNvPr>
            <p:cNvPicPr>
              <a:picLocks noChangeAspect="1"/>
            </p:cNvPicPr>
            <p:nvPr/>
          </p:nvPicPr>
          <p:blipFill>
            <a:blip r:embed="rId34"/>
            <a:stretch>
              <a:fillRect/>
            </a:stretch>
          </p:blipFill>
          <p:spPr>
            <a:xfrm>
              <a:off x="1651194" y="9587855"/>
              <a:ext cx="836426" cy="331747"/>
            </a:xfrm>
            <a:prstGeom prst="rect">
              <a:avLst/>
            </a:prstGeom>
          </p:spPr>
        </p:pic>
      </p:grpSp>
      <p:grpSp>
        <p:nvGrpSpPr>
          <p:cNvPr id="54" name="Gruppieren 53">
            <a:extLst>
              <a:ext uri="{FF2B5EF4-FFF2-40B4-BE49-F238E27FC236}">
                <a16:creationId xmlns:a16="http://schemas.microsoft.com/office/drawing/2014/main" id="{90CDDFD8-A635-99B2-B5A1-28A9351081A6}"/>
              </a:ext>
            </a:extLst>
          </p:cNvPr>
          <p:cNvGrpSpPr/>
          <p:nvPr/>
        </p:nvGrpSpPr>
        <p:grpSpPr>
          <a:xfrm>
            <a:off x="320771" y="7629806"/>
            <a:ext cx="6284346" cy="470007"/>
            <a:chOff x="418258" y="7603642"/>
            <a:chExt cx="6284346" cy="470007"/>
          </a:xfrm>
        </p:grpSpPr>
        <p:pic>
          <p:nvPicPr>
            <p:cNvPr id="55" name="Grafik 54">
              <a:extLst>
                <a:ext uri="{FF2B5EF4-FFF2-40B4-BE49-F238E27FC236}">
                  <a16:creationId xmlns:a16="http://schemas.microsoft.com/office/drawing/2014/main" id="{522395BB-7D3E-F13A-48EA-348BDF5EDFE0}"/>
                </a:ext>
              </a:extLst>
            </p:cNvPr>
            <p:cNvPicPr>
              <a:picLocks noChangeAspect="1"/>
            </p:cNvPicPr>
            <p:nvPr/>
          </p:nvPicPr>
          <p:blipFill>
            <a:blip r:embed="rId35"/>
            <a:stretch>
              <a:fillRect/>
            </a:stretch>
          </p:blipFill>
          <p:spPr>
            <a:xfrm>
              <a:off x="3484379" y="7603642"/>
              <a:ext cx="470007" cy="470007"/>
            </a:xfrm>
            <a:prstGeom prst="rect">
              <a:avLst/>
            </a:prstGeom>
          </p:spPr>
        </p:pic>
        <p:pic>
          <p:nvPicPr>
            <p:cNvPr id="56" name="Grafik 55" descr="Ein Bild, das Text enthält.&#10;&#10;Automatisch generierte Beschreibung">
              <a:extLst>
                <a:ext uri="{FF2B5EF4-FFF2-40B4-BE49-F238E27FC236}">
                  <a16:creationId xmlns:a16="http://schemas.microsoft.com/office/drawing/2014/main" id="{F2224424-4BFD-0C3A-FF6E-A853032F1741}"/>
                </a:ext>
              </a:extLst>
            </p:cNvPr>
            <p:cNvPicPr>
              <a:picLocks noChangeAspect="1"/>
            </p:cNvPicPr>
            <p:nvPr/>
          </p:nvPicPr>
          <p:blipFill>
            <a:blip r:embed="rId36"/>
            <a:stretch>
              <a:fillRect/>
            </a:stretch>
          </p:blipFill>
          <p:spPr>
            <a:xfrm>
              <a:off x="1389812" y="7755874"/>
              <a:ext cx="627918" cy="165543"/>
            </a:xfrm>
            <a:prstGeom prst="rect">
              <a:avLst/>
            </a:prstGeom>
          </p:spPr>
        </p:pic>
        <p:pic>
          <p:nvPicPr>
            <p:cNvPr id="57" name="Grafik 56">
              <a:extLst>
                <a:ext uri="{FF2B5EF4-FFF2-40B4-BE49-F238E27FC236}">
                  <a16:creationId xmlns:a16="http://schemas.microsoft.com/office/drawing/2014/main" id="{A653C203-6DF4-5D7C-6A5D-111810040BD1}"/>
                </a:ext>
              </a:extLst>
            </p:cNvPr>
            <p:cNvPicPr>
              <a:picLocks noChangeAspect="1"/>
            </p:cNvPicPr>
            <p:nvPr/>
          </p:nvPicPr>
          <p:blipFill>
            <a:blip r:embed="rId37"/>
            <a:stretch>
              <a:fillRect/>
            </a:stretch>
          </p:blipFill>
          <p:spPr>
            <a:xfrm>
              <a:off x="2783491" y="7767263"/>
              <a:ext cx="654720" cy="142765"/>
            </a:xfrm>
            <a:prstGeom prst="rect">
              <a:avLst/>
            </a:prstGeom>
          </p:spPr>
        </p:pic>
        <p:pic>
          <p:nvPicPr>
            <p:cNvPr id="58" name="Grafik 57">
              <a:extLst>
                <a:ext uri="{FF2B5EF4-FFF2-40B4-BE49-F238E27FC236}">
                  <a16:creationId xmlns:a16="http://schemas.microsoft.com/office/drawing/2014/main" id="{787A9DE9-4FB5-E81F-28EC-2D4B71E99375}"/>
                </a:ext>
              </a:extLst>
            </p:cNvPr>
            <p:cNvPicPr>
              <a:picLocks noChangeAspect="1"/>
            </p:cNvPicPr>
            <p:nvPr/>
          </p:nvPicPr>
          <p:blipFill>
            <a:blip r:embed="rId38"/>
            <a:stretch>
              <a:fillRect/>
            </a:stretch>
          </p:blipFill>
          <p:spPr>
            <a:xfrm>
              <a:off x="418258" y="7772054"/>
              <a:ext cx="440818" cy="133183"/>
            </a:xfrm>
            <a:prstGeom prst="rect">
              <a:avLst/>
            </a:prstGeom>
          </p:spPr>
        </p:pic>
        <p:pic>
          <p:nvPicPr>
            <p:cNvPr id="59" name="Grafik 58">
              <a:extLst>
                <a:ext uri="{FF2B5EF4-FFF2-40B4-BE49-F238E27FC236}">
                  <a16:creationId xmlns:a16="http://schemas.microsoft.com/office/drawing/2014/main" id="{7492773C-4346-34CF-E539-4C98358AE8CB}"/>
                </a:ext>
              </a:extLst>
            </p:cNvPr>
            <p:cNvPicPr>
              <a:picLocks noChangeAspect="1"/>
            </p:cNvPicPr>
            <p:nvPr/>
          </p:nvPicPr>
          <p:blipFill>
            <a:blip r:embed="rId39"/>
            <a:stretch>
              <a:fillRect/>
            </a:stretch>
          </p:blipFill>
          <p:spPr>
            <a:xfrm>
              <a:off x="5218993" y="7719301"/>
              <a:ext cx="804740" cy="238689"/>
            </a:xfrm>
            <a:prstGeom prst="rect">
              <a:avLst/>
            </a:prstGeom>
          </p:spPr>
        </p:pic>
        <p:pic>
          <p:nvPicPr>
            <p:cNvPr id="60" name="Grafik 59">
              <a:extLst>
                <a:ext uri="{FF2B5EF4-FFF2-40B4-BE49-F238E27FC236}">
                  <a16:creationId xmlns:a16="http://schemas.microsoft.com/office/drawing/2014/main" id="{BB9544CB-9C59-C115-9CF0-1566ADCF654C}"/>
                </a:ext>
              </a:extLst>
            </p:cNvPr>
            <p:cNvPicPr>
              <a:picLocks noChangeAspect="1"/>
            </p:cNvPicPr>
            <p:nvPr/>
          </p:nvPicPr>
          <p:blipFill>
            <a:blip r:embed="rId40"/>
            <a:stretch>
              <a:fillRect/>
            </a:stretch>
          </p:blipFill>
          <p:spPr>
            <a:xfrm>
              <a:off x="905244" y="7619445"/>
              <a:ext cx="438400" cy="438400"/>
            </a:xfrm>
            <a:prstGeom prst="rect">
              <a:avLst/>
            </a:prstGeom>
          </p:spPr>
        </p:pic>
        <p:pic>
          <p:nvPicPr>
            <p:cNvPr id="61" name="Grafik 60">
              <a:extLst>
                <a:ext uri="{FF2B5EF4-FFF2-40B4-BE49-F238E27FC236}">
                  <a16:creationId xmlns:a16="http://schemas.microsoft.com/office/drawing/2014/main" id="{5299DF83-694A-494A-B2E2-05FE9EFDB912}"/>
                </a:ext>
              </a:extLst>
            </p:cNvPr>
            <p:cNvPicPr>
              <a:picLocks noChangeAspect="1"/>
            </p:cNvPicPr>
            <p:nvPr/>
          </p:nvPicPr>
          <p:blipFill>
            <a:blip r:embed="rId41"/>
            <a:stretch>
              <a:fillRect/>
            </a:stretch>
          </p:blipFill>
          <p:spPr>
            <a:xfrm>
              <a:off x="4000554" y="7687571"/>
              <a:ext cx="504282" cy="302149"/>
            </a:xfrm>
            <a:prstGeom prst="rect">
              <a:avLst/>
            </a:prstGeom>
          </p:spPr>
        </p:pic>
        <p:pic>
          <p:nvPicPr>
            <p:cNvPr id="62" name="Grafik 61" descr="Ein Bild, das Text enthält.&#10;&#10;Automatisch generierte Beschreibung">
              <a:extLst>
                <a:ext uri="{FF2B5EF4-FFF2-40B4-BE49-F238E27FC236}">
                  <a16:creationId xmlns:a16="http://schemas.microsoft.com/office/drawing/2014/main" id="{0C8193E3-99B8-1BCB-37F3-4106EDE4B724}"/>
                </a:ext>
              </a:extLst>
            </p:cNvPr>
            <p:cNvPicPr>
              <a:picLocks noChangeAspect="1"/>
            </p:cNvPicPr>
            <p:nvPr/>
          </p:nvPicPr>
          <p:blipFill>
            <a:blip r:embed="rId42"/>
            <a:stretch>
              <a:fillRect/>
            </a:stretch>
          </p:blipFill>
          <p:spPr>
            <a:xfrm>
              <a:off x="4551004" y="7727754"/>
              <a:ext cx="621821" cy="221783"/>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BA77C799-A169-3EDA-C66E-4358D51ADDE2}"/>
                </a:ext>
              </a:extLst>
            </p:cNvPr>
            <p:cNvPicPr>
              <a:picLocks noChangeAspect="1"/>
            </p:cNvPicPr>
            <p:nvPr/>
          </p:nvPicPr>
          <p:blipFill>
            <a:blip r:embed="rId43"/>
            <a:stretch>
              <a:fillRect/>
            </a:stretch>
          </p:blipFill>
          <p:spPr>
            <a:xfrm>
              <a:off x="2063898" y="7720066"/>
              <a:ext cx="673425" cy="237158"/>
            </a:xfrm>
            <a:prstGeom prst="rect">
              <a:avLst/>
            </a:prstGeom>
          </p:spPr>
        </p:pic>
        <p:pic>
          <p:nvPicPr>
            <p:cNvPr id="64" name="Grafik 63" descr="Ein Bild, das Logo enthält.&#10;&#10;Automatisch generierte Beschreibung">
              <a:extLst>
                <a:ext uri="{FF2B5EF4-FFF2-40B4-BE49-F238E27FC236}">
                  <a16:creationId xmlns:a16="http://schemas.microsoft.com/office/drawing/2014/main" id="{0E3E6383-A260-81D1-6B37-FE31E22209DA}"/>
                </a:ext>
              </a:extLst>
            </p:cNvPr>
            <p:cNvPicPr>
              <a:picLocks noChangeAspect="1"/>
            </p:cNvPicPr>
            <p:nvPr/>
          </p:nvPicPr>
          <p:blipFill>
            <a:blip r:embed="rId44"/>
            <a:stretch>
              <a:fillRect/>
            </a:stretch>
          </p:blipFill>
          <p:spPr>
            <a:xfrm>
              <a:off x="6017505" y="7612254"/>
              <a:ext cx="685099" cy="452782"/>
            </a:xfrm>
            <a:prstGeom prst="rect">
              <a:avLst/>
            </a:prstGeom>
          </p:spPr>
        </p:pic>
      </p:grpSp>
      <p:grpSp>
        <p:nvGrpSpPr>
          <p:cNvPr id="65" name="Gruppieren 64">
            <a:extLst>
              <a:ext uri="{FF2B5EF4-FFF2-40B4-BE49-F238E27FC236}">
                <a16:creationId xmlns:a16="http://schemas.microsoft.com/office/drawing/2014/main" id="{1275AAD3-369C-F8EA-508D-2F7C139D0BA5}"/>
              </a:ext>
            </a:extLst>
          </p:cNvPr>
          <p:cNvGrpSpPr/>
          <p:nvPr/>
        </p:nvGrpSpPr>
        <p:grpSpPr>
          <a:xfrm>
            <a:off x="291294" y="7948235"/>
            <a:ext cx="6246353" cy="427412"/>
            <a:chOff x="388781" y="7922071"/>
            <a:chExt cx="6246353" cy="427412"/>
          </a:xfrm>
        </p:grpSpPr>
        <p:pic>
          <p:nvPicPr>
            <p:cNvPr id="66" name="Grafik 65" descr="Ein Bild, das Text enthält.&#10;&#10;Automatisch generierte Beschreibung">
              <a:extLst>
                <a:ext uri="{FF2B5EF4-FFF2-40B4-BE49-F238E27FC236}">
                  <a16:creationId xmlns:a16="http://schemas.microsoft.com/office/drawing/2014/main" id="{FAFA8945-DA51-9A4A-E91E-FD48671A49BB}"/>
                </a:ext>
              </a:extLst>
            </p:cNvPr>
            <p:cNvPicPr>
              <a:picLocks noChangeAspect="1"/>
            </p:cNvPicPr>
            <p:nvPr/>
          </p:nvPicPr>
          <p:blipFill>
            <a:blip r:embed="rId45"/>
            <a:stretch>
              <a:fillRect/>
            </a:stretch>
          </p:blipFill>
          <p:spPr>
            <a:xfrm>
              <a:off x="1945064" y="7949361"/>
              <a:ext cx="919480" cy="372833"/>
            </a:xfrm>
            <a:prstGeom prst="rect">
              <a:avLst/>
            </a:prstGeom>
          </p:spPr>
        </p:pic>
        <p:pic>
          <p:nvPicPr>
            <p:cNvPr id="67" name="Grafik 66">
              <a:extLst>
                <a:ext uri="{FF2B5EF4-FFF2-40B4-BE49-F238E27FC236}">
                  <a16:creationId xmlns:a16="http://schemas.microsoft.com/office/drawing/2014/main" id="{91B27ED9-CD31-699E-1A26-4862A3BB915F}"/>
                </a:ext>
              </a:extLst>
            </p:cNvPr>
            <p:cNvPicPr>
              <a:picLocks noChangeAspect="1"/>
            </p:cNvPicPr>
            <p:nvPr/>
          </p:nvPicPr>
          <p:blipFill>
            <a:blip r:embed="rId46"/>
            <a:stretch>
              <a:fillRect/>
            </a:stretch>
          </p:blipFill>
          <p:spPr>
            <a:xfrm>
              <a:off x="388781" y="8004901"/>
              <a:ext cx="648007" cy="261753"/>
            </a:xfrm>
            <a:prstGeom prst="rect">
              <a:avLst/>
            </a:prstGeom>
          </p:spPr>
        </p:pic>
        <p:pic>
          <p:nvPicPr>
            <p:cNvPr id="68" name="Grafik 67">
              <a:extLst>
                <a:ext uri="{FF2B5EF4-FFF2-40B4-BE49-F238E27FC236}">
                  <a16:creationId xmlns:a16="http://schemas.microsoft.com/office/drawing/2014/main" id="{6962BF49-93C6-2054-509D-803B059561DA}"/>
                </a:ext>
              </a:extLst>
            </p:cNvPr>
            <p:cNvPicPr>
              <a:picLocks noChangeAspect="1"/>
            </p:cNvPicPr>
            <p:nvPr/>
          </p:nvPicPr>
          <p:blipFill>
            <a:blip r:embed="rId47"/>
            <a:stretch>
              <a:fillRect/>
            </a:stretch>
          </p:blipFill>
          <p:spPr>
            <a:xfrm>
              <a:off x="6097833" y="8088903"/>
              <a:ext cx="537301" cy="93749"/>
            </a:xfrm>
            <a:prstGeom prst="rect">
              <a:avLst/>
            </a:prstGeom>
          </p:spPr>
        </p:pic>
        <p:pic>
          <p:nvPicPr>
            <p:cNvPr id="69" name="Grafik 68">
              <a:extLst>
                <a:ext uri="{FF2B5EF4-FFF2-40B4-BE49-F238E27FC236}">
                  <a16:creationId xmlns:a16="http://schemas.microsoft.com/office/drawing/2014/main" id="{427ABEDF-D7FF-7510-44D2-6940E98FF649}"/>
                </a:ext>
              </a:extLst>
            </p:cNvPr>
            <p:cNvPicPr>
              <a:picLocks noChangeAspect="1"/>
            </p:cNvPicPr>
            <p:nvPr/>
          </p:nvPicPr>
          <p:blipFill>
            <a:blip r:embed="rId48"/>
            <a:stretch>
              <a:fillRect/>
            </a:stretch>
          </p:blipFill>
          <p:spPr>
            <a:xfrm>
              <a:off x="1193557" y="8090891"/>
              <a:ext cx="594738" cy="89772"/>
            </a:xfrm>
            <a:prstGeom prst="rect">
              <a:avLst/>
            </a:prstGeom>
          </p:spPr>
        </p:pic>
        <p:pic>
          <p:nvPicPr>
            <p:cNvPr id="70" name="Grafik 69" descr="Ein Bild, das Text, Geschirr, Teller enthält.&#10;&#10;Automatisch generierte Beschreibung">
              <a:extLst>
                <a:ext uri="{FF2B5EF4-FFF2-40B4-BE49-F238E27FC236}">
                  <a16:creationId xmlns:a16="http://schemas.microsoft.com/office/drawing/2014/main" id="{649970E8-1007-9F4C-7F2F-2487B4C7DAF5}"/>
                </a:ext>
              </a:extLst>
            </p:cNvPr>
            <p:cNvPicPr>
              <a:picLocks noChangeAspect="1"/>
            </p:cNvPicPr>
            <p:nvPr/>
          </p:nvPicPr>
          <p:blipFill>
            <a:blip r:embed="rId49"/>
            <a:stretch>
              <a:fillRect/>
            </a:stretch>
          </p:blipFill>
          <p:spPr>
            <a:xfrm>
              <a:off x="3554637" y="8030374"/>
              <a:ext cx="400137" cy="210806"/>
            </a:xfrm>
            <a:prstGeom prst="rect">
              <a:avLst/>
            </a:prstGeom>
          </p:spPr>
        </p:pic>
        <p:pic>
          <p:nvPicPr>
            <p:cNvPr id="71" name="Grafik 70">
              <a:extLst>
                <a:ext uri="{FF2B5EF4-FFF2-40B4-BE49-F238E27FC236}">
                  <a16:creationId xmlns:a16="http://schemas.microsoft.com/office/drawing/2014/main" id="{8FF7A829-3F6C-8F84-0F1D-4C0A5A69854E}"/>
                </a:ext>
              </a:extLst>
            </p:cNvPr>
            <p:cNvPicPr>
              <a:picLocks noChangeAspect="1"/>
            </p:cNvPicPr>
            <p:nvPr/>
          </p:nvPicPr>
          <p:blipFill>
            <a:blip r:embed="rId50"/>
            <a:stretch>
              <a:fillRect/>
            </a:stretch>
          </p:blipFill>
          <p:spPr>
            <a:xfrm>
              <a:off x="4111543" y="7922071"/>
              <a:ext cx="427412" cy="427412"/>
            </a:xfrm>
            <a:prstGeom prst="rect">
              <a:avLst/>
            </a:prstGeom>
          </p:spPr>
        </p:pic>
        <p:pic>
          <p:nvPicPr>
            <p:cNvPr id="72" name="Grafik 71">
              <a:extLst>
                <a:ext uri="{FF2B5EF4-FFF2-40B4-BE49-F238E27FC236}">
                  <a16:creationId xmlns:a16="http://schemas.microsoft.com/office/drawing/2014/main" id="{422C723E-546A-0FFB-14E4-F3CC5BD5BEAD}"/>
                </a:ext>
              </a:extLst>
            </p:cNvPr>
            <p:cNvPicPr>
              <a:picLocks noChangeAspect="1"/>
            </p:cNvPicPr>
            <p:nvPr/>
          </p:nvPicPr>
          <p:blipFill>
            <a:blip r:embed="rId51"/>
            <a:stretch>
              <a:fillRect/>
            </a:stretch>
          </p:blipFill>
          <p:spPr>
            <a:xfrm>
              <a:off x="3021313" y="8013633"/>
              <a:ext cx="376555" cy="244288"/>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59F41BDD-5D5E-0C52-5BEF-BC0ACAF15E27}"/>
                </a:ext>
              </a:extLst>
            </p:cNvPr>
            <p:cNvPicPr>
              <a:picLocks noChangeAspect="1"/>
            </p:cNvPicPr>
            <p:nvPr/>
          </p:nvPicPr>
          <p:blipFill>
            <a:blip r:embed="rId52"/>
            <a:stretch>
              <a:fillRect/>
            </a:stretch>
          </p:blipFill>
          <p:spPr>
            <a:xfrm>
              <a:off x="4695724" y="7996665"/>
              <a:ext cx="795210" cy="278225"/>
            </a:xfrm>
            <a:prstGeom prst="rect">
              <a:avLst/>
            </a:prstGeom>
          </p:spPr>
        </p:pic>
        <p:pic>
          <p:nvPicPr>
            <p:cNvPr id="74" name="Grafik 73" descr="Ein Bild, das Logo enthält.&#10;&#10;Automatisch generierte Beschreibung">
              <a:extLst>
                <a:ext uri="{FF2B5EF4-FFF2-40B4-BE49-F238E27FC236}">
                  <a16:creationId xmlns:a16="http://schemas.microsoft.com/office/drawing/2014/main" id="{D4EEF3B0-896D-60AA-909D-19378A55595E}"/>
                </a:ext>
              </a:extLst>
            </p:cNvPr>
            <p:cNvPicPr>
              <a:picLocks noChangeAspect="1"/>
            </p:cNvPicPr>
            <p:nvPr/>
          </p:nvPicPr>
          <p:blipFill>
            <a:blip r:embed="rId53"/>
            <a:stretch>
              <a:fillRect/>
            </a:stretch>
          </p:blipFill>
          <p:spPr>
            <a:xfrm>
              <a:off x="5647703" y="7989098"/>
              <a:ext cx="293358" cy="293358"/>
            </a:xfrm>
            <a:prstGeom prst="rect">
              <a:avLst/>
            </a:prstGeom>
          </p:spPr>
        </p:pic>
      </p:grpSp>
      <p:grpSp>
        <p:nvGrpSpPr>
          <p:cNvPr id="75" name="Gruppieren 74">
            <a:extLst>
              <a:ext uri="{FF2B5EF4-FFF2-40B4-BE49-F238E27FC236}">
                <a16:creationId xmlns:a16="http://schemas.microsoft.com/office/drawing/2014/main" id="{43CA3EA6-6B46-E22E-7039-75C75AAA3FB4}"/>
              </a:ext>
            </a:extLst>
          </p:cNvPr>
          <p:cNvGrpSpPr/>
          <p:nvPr/>
        </p:nvGrpSpPr>
        <p:grpSpPr>
          <a:xfrm>
            <a:off x="257309" y="8720422"/>
            <a:ext cx="6277680" cy="638546"/>
            <a:chOff x="354796" y="8727598"/>
            <a:chExt cx="6277680" cy="638546"/>
          </a:xfrm>
        </p:grpSpPr>
        <p:pic>
          <p:nvPicPr>
            <p:cNvPr id="76" name="Grafik 75">
              <a:extLst>
                <a:ext uri="{FF2B5EF4-FFF2-40B4-BE49-F238E27FC236}">
                  <a16:creationId xmlns:a16="http://schemas.microsoft.com/office/drawing/2014/main" id="{D59B052A-8329-3014-60F1-BBE5995D2436}"/>
                </a:ext>
              </a:extLst>
            </p:cNvPr>
            <p:cNvPicPr>
              <a:picLocks noChangeAspect="1"/>
            </p:cNvPicPr>
            <p:nvPr/>
          </p:nvPicPr>
          <p:blipFill>
            <a:blip r:embed="rId54"/>
            <a:stretch>
              <a:fillRect/>
            </a:stretch>
          </p:blipFill>
          <p:spPr>
            <a:xfrm>
              <a:off x="1214369" y="8805736"/>
              <a:ext cx="857370" cy="482270"/>
            </a:xfrm>
            <a:prstGeom prst="rect">
              <a:avLst/>
            </a:prstGeom>
          </p:spPr>
        </p:pic>
        <p:pic>
          <p:nvPicPr>
            <p:cNvPr id="77" name="Grafik 76">
              <a:extLst>
                <a:ext uri="{FF2B5EF4-FFF2-40B4-BE49-F238E27FC236}">
                  <a16:creationId xmlns:a16="http://schemas.microsoft.com/office/drawing/2014/main" id="{4B2D2BFB-3A12-DEAB-8153-CE4FC4124720}"/>
                </a:ext>
              </a:extLst>
            </p:cNvPr>
            <p:cNvPicPr>
              <a:picLocks noChangeAspect="1"/>
            </p:cNvPicPr>
            <p:nvPr/>
          </p:nvPicPr>
          <p:blipFill>
            <a:blip r:embed="rId55"/>
            <a:stretch>
              <a:fillRect/>
            </a:stretch>
          </p:blipFill>
          <p:spPr>
            <a:xfrm>
              <a:off x="4151647" y="8877464"/>
              <a:ext cx="338815" cy="338815"/>
            </a:xfrm>
            <a:prstGeom prst="rect">
              <a:avLst/>
            </a:prstGeom>
          </p:spPr>
        </p:pic>
        <p:pic>
          <p:nvPicPr>
            <p:cNvPr id="78" name="Picture 10">
              <a:extLst>
                <a:ext uri="{FF2B5EF4-FFF2-40B4-BE49-F238E27FC236}">
                  <a16:creationId xmlns:a16="http://schemas.microsoft.com/office/drawing/2014/main" id="{62A8CB0D-980F-36A9-4BE5-50F9FDD007D9}"/>
                </a:ext>
              </a:extLst>
            </p:cNvPr>
            <p:cNvPicPr>
              <a:picLocks noChangeAspect="1" noChangeArrowheads="1"/>
            </p:cNvPicPr>
            <p:nvPr/>
          </p:nvPicPr>
          <p:blipFill rotWithShape="1">
            <a:blip r:embed="rId56">
              <a:extLst>
                <a:ext uri="{28A0092B-C50C-407E-A947-70E740481C1C}">
                  <a14:useLocalDpi xmlns:a14="http://schemas.microsoft.com/office/drawing/2010/main" val="0"/>
                </a:ext>
              </a:extLst>
            </a:blip>
            <a:srcRect l="10088" t="22838" r="13692" b="27205"/>
            <a:stretch/>
          </p:blipFill>
          <p:spPr bwMode="auto">
            <a:xfrm>
              <a:off x="4572118" y="8962054"/>
              <a:ext cx="618268" cy="169634"/>
            </a:xfrm>
            <a:prstGeom prst="rect">
              <a:avLst/>
            </a:prstGeom>
            <a:noFill/>
            <a:extLst>
              <a:ext uri="{909E8E84-426E-40DD-AFC4-6F175D3DCCD1}">
                <a14:hiddenFill xmlns:a14="http://schemas.microsoft.com/office/drawing/2010/main">
                  <a:solidFill>
                    <a:srgbClr val="FFFFFF"/>
                  </a:solidFill>
                </a14:hiddenFill>
              </a:ext>
            </a:extLst>
          </p:spPr>
        </p:pic>
        <p:pic>
          <p:nvPicPr>
            <p:cNvPr id="79" name="Grafik 78">
              <a:extLst>
                <a:ext uri="{FF2B5EF4-FFF2-40B4-BE49-F238E27FC236}">
                  <a16:creationId xmlns:a16="http://schemas.microsoft.com/office/drawing/2014/main" id="{803A7B80-B76E-56C9-BC8D-F8ABFF38BD61}"/>
                </a:ext>
              </a:extLst>
            </p:cNvPr>
            <p:cNvPicPr>
              <a:picLocks noChangeAspect="1"/>
            </p:cNvPicPr>
            <p:nvPr/>
          </p:nvPicPr>
          <p:blipFill>
            <a:blip r:embed="rId57"/>
            <a:stretch>
              <a:fillRect/>
            </a:stretch>
          </p:blipFill>
          <p:spPr>
            <a:xfrm>
              <a:off x="5969714" y="8969727"/>
              <a:ext cx="662762" cy="154289"/>
            </a:xfrm>
            <a:prstGeom prst="rect">
              <a:avLst/>
            </a:prstGeom>
          </p:spPr>
        </p:pic>
        <p:pic>
          <p:nvPicPr>
            <p:cNvPr id="80" name="Grafik 79" descr="Ein Bild, das Text enthält.&#10;&#10;Automatisch generierte Beschreibung">
              <a:extLst>
                <a:ext uri="{FF2B5EF4-FFF2-40B4-BE49-F238E27FC236}">
                  <a16:creationId xmlns:a16="http://schemas.microsoft.com/office/drawing/2014/main" id="{67C74EB4-1F21-1A4C-2563-86B95FF8A541}"/>
                </a:ext>
              </a:extLst>
            </p:cNvPr>
            <p:cNvPicPr>
              <a:picLocks noChangeAspect="1"/>
            </p:cNvPicPr>
            <p:nvPr/>
          </p:nvPicPr>
          <p:blipFill>
            <a:blip r:embed="rId58"/>
            <a:stretch>
              <a:fillRect/>
            </a:stretch>
          </p:blipFill>
          <p:spPr>
            <a:xfrm>
              <a:off x="354796" y="8911826"/>
              <a:ext cx="777917" cy="270090"/>
            </a:xfrm>
            <a:prstGeom prst="rect">
              <a:avLst/>
            </a:prstGeom>
          </p:spPr>
        </p:pic>
        <p:pic>
          <p:nvPicPr>
            <p:cNvPr id="81" name="Grafik 80" descr="Ein Bild, das Text enthält.&#10;&#10;Automatisch generierte Beschreibung">
              <a:extLst>
                <a:ext uri="{FF2B5EF4-FFF2-40B4-BE49-F238E27FC236}">
                  <a16:creationId xmlns:a16="http://schemas.microsoft.com/office/drawing/2014/main" id="{4230777A-CB8B-E04C-B1A9-850DFDCBDBF7}"/>
                </a:ext>
              </a:extLst>
            </p:cNvPr>
            <p:cNvPicPr>
              <a:picLocks noChangeAspect="1"/>
            </p:cNvPicPr>
            <p:nvPr/>
          </p:nvPicPr>
          <p:blipFill>
            <a:blip r:embed="rId59"/>
            <a:stretch>
              <a:fillRect/>
            </a:stretch>
          </p:blipFill>
          <p:spPr>
            <a:xfrm>
              <a:off x="2153395" y="8727598"/>
              <a:ext cx="638546" cy="638546"/>
            </a:xfrm>
            <a:prstGeom prst="rect">
              <a:avLst/>
            </a:prstGeom>
          </p:spPr>
        </p:pic>
        <p:pic>
          <p:nvPicPr>
            <p:cNvPr id="82" name="Grafik 81" descr="Ein Bild, das Text enthält.&#10;&#10;Automatisch generierte Beschreibung">
              <a:extLst>
                <a:ext uri="{FF2B5EF4-FFF2-40B4-BE49-F238E27FC236}">
                  <a16:creationId xmlns:a16="http://schemas.microsoft.com/office/drawing/2014/main" id="{A7BEA1E3-EB48-3153-51C4-A2B193443976}"/>
                </a:ext>
              </a:extLst>
            </p:cNvPr>
            <p:cNvPicPr>
              <a:picLocks noChangeAspect="1"/>
            </p:cNvPicPr>
            <p:nvPr/>
          </p:nvPicPr>
          <p:blipFill>
            <a:blip r:embed="rId60"/>
            <a:stretch>
              <a:fillRect/>
            </a:stretch>
          </p:blipFill>
          <p:spPr>
            <a:xfrm>
              <a:off x="2873597" y="8944196"/>
              <a:ext cx="559659" cy="205351"/>
            </a:xfrm>
            <a:prstGeom prst="rect">
              <a:avLst/>
            </a:prstGeom>
          </p:spPr>
        </p:pic>
        <p:pic>
          <p:nvPicPr>
            <p:cNvPr id="83" name="Grafik 82" descr="Ein Bild, das Text, Monitor enthält.&#10;&#10;Automatisch generierte Beschreibung">
              <a:extLst>
                <a:ext uri="{FF2B5EF4-FFF2-40B4-BE49-F238E27FC236}">
                  <a16:creationId xmlns:a16="http://schemas.microsoft.com/office/drawing/2014/main" id="{F02461C5-EB1C-DF9A-530E-C690D2DC2881}"/>
                </a:ext>
              </a:extLst>
            </p:cNvPr>
            <p:cNvPicPr>
              <a:picLocks noChangeAspect="1"/>
            </p:cNvPicPr>
            <p:nvPr/>
          </p:nvPicPr>
          <p:blipFill>
            <a:blip r:embed="rId61"/>
            <a:stretch>
              <a:fillRect/>
            </a:stretch>
          </p:blipFill>
          <p:spPr>
            <a:xfrm>
              <a:off x="5272042" y="9000940"/>
              <a:ext cx="616018" cy="91862"/>
            </a:xfrm>
            <a:prstGeom prst="rect">
              <a:avLst/>
            </a:prstGeom>
          </p:spPr>
        </p:pic>
        <p:pic>
          <p:nvPicPr>
            <p:cNvPr id="84" name="Grafik 83" descr="Ein Bild, das Logo enthält.&#10;&#10;Automatisch generierte Beschreibung">
              <a:extLst>
                <a:ext uri="{FF2B5EF4-FFF2-40B4-BE49-F238E27FC236}">
                  <a16:creationId xmlns:a16="http://schemas.microsoft.com/office/drawing/2014/main" id="{058DEE69-13C7-1C22-5C7F-D15549340521}"/>
                </a:ext>
              </a:extLst>
            </p:cNvPr>
            <p:cNvPicPr>
              <a:picLocks noChangeAspect="1"/>
            </p:cNvPicPr>
            <p:nvPr/>
          </p:nvPicPr>
          <p:blipFill>
            <a:blip r:embed="rId62"/>
            <a:stretch>
              <a:fillRect/>
            </a:stretch>
          </p:blipFill>
          <p:spPr>
            <a:xfrm>
              <a:off x="3514912" y="8769332"/>
              <a:ext cx="555079" cy="555079"/>
            </a:xfrm>
            <a:prstGeom prst="rect">
              <a:avLst/>
            </a:prstGeom>
          </p:spPr>
        </p:pic>
      </p:grpSp>
      <p:grpSp>
        <p:nvGrpSpPr>
          <p:cNvPr id="85" name="Gruppieren 84">
            <a:extLst>
              <a:ext uri="{FF2B5EF4-FFF2-40B4-BE49-F238E27FC236}">
                <a16:creationId xmlns:a16="http://schemas.microsoft.com/office/drawing/2014/main" id="{A52B32B0-7FD0-B800-6BFC-6377A01C4E27}"/>
              </a:ext>
            </a:extLst>
          </p:cNvPr>
          <p:cNvGrpSpPr/>
          <p:nvPr/>
        </p:nvGrpSpPr>
        <p:grpSpPr>
          <a:xfrm>
            <a:off x="231421" y="9110065"/>
            <a:ext cx="6442333" cy="513177"/>
            <a:chOff x="328908" y="9136294"/>
            <a:chExt cx="6442333" cy="513177"/>
          </a:xfrm>
        </p:grpSpPr>
        <p:pic>
          <p:nvPicPr>
            <p:cNvPr id="86" name="Grafik 85">
              <a:extLst>
                <a:ext uri="{FF2B5EF4-FFF2-40B4-BE49-F238E27FC236}">
                  <a16:creationId xmlns:a16="http://schemas.microsoft.com/office/drawing/2014/main" id="{F8DCE284-DA1C-20DF-802A-51714F48F789}"/>
                </a:ext>
              </a:extLst>
            </p:cNvPr>
            <p:cNvPicPr>
              <a:picLocks noChangeAspect="1"/>
            </p:cNvPicPr>
            <p:nvPr/>
          </p:nvPicPr>
          <p:blipFill>
            <a:blip r:embed="rId63"/>
            <a:stretch>
              <a:fillRect/>
            </a:stretch>
          </p:blipFill>
          <p:spPr>
            <a:xfrm>
              <a:off x="1311012" y="9223475"/>
              <a:ext cx="338814" cy="338814"/>
            </a:xfrm>
            <a:prstGeom prst="rect">
              <a:avLst/>
            </a:prstGeom>
          </p:spPr>
        </p:pic>
        <p:pic>
          <p:nvPicPr>
            <p:cNvPr id="87" name="Grafik 86">
              <a:extLst>
                <a:ext uri="{FF2B5EF4-FFF2-40B4-BE49-F238E27FC236}">
                  <a16:creationId xmlns:a16="http://schemas.microsoft.com/office/drawing/2014/main" id="{106D8705-C88F-7E47-047A-FEDEE29F6263}"/>
                </a:ext>
              </a:extLst>
            </p:cNvPr>
            <p:cNvPicPr>
              <a:picLocks noChangeAspect="1"/>
            </p:cNvPicPr>
            <p:nvPr/>
          </p:nvPicPr>
          <p:blipFill>
            <a:blip r:embed="rId64"/>
            <a:stretch>
              <a:fillRect/>
            </a:stretch>
          </p:blipFill>
          <p:spPr>
            <a:xfrm>
              <a:off x="2570006" y="9226404"/>
              <a:ext cx="482885" cy="332957"/>
            </a:xfrm>
            <a:prstGeom prst="rect">
              <a:avLst/>
            </a:prstGeom>
          </p:spPr>
        </p:pic>
        <p:pic>
          <p:nvPicPr>
            <p:cNvPr id="88" name="Grafik 87" descr="Ein Bild, das Text enthält.&#10;&#10;Automatisch generierte Beschreibung">
              <a:extLst>
                <a:ext uri="{FF2B5EF4-FFF2-40B4-BE49-F238E27FC236}">
                  <a16:creationId xmlns:a16="http://schemas.microsoft.com/office/drawing/2014/main" id="{4801D6CA-D93A-BE2B-7F9C-F04F095E4B82}"/>
                </a:ext>
              </a:extLst>
            </p:cNvPr>
            <p:cNvPicPr>
              <a:picLocks noChangeAspect="1"/>
            </p:cNvPicPr>
            <p:nvPr/>
          </p:nvPicPr>
          <p:blipFill>
            <a:blip r:embed="rId65"/>
            <a:stretch>
              <a:fillRect/>
            </a:stretch>
          </p:blipFill>
          <p:spPr>
            <a:xfrm>
              <a:off x="4948002" y="9244436"/>
              <a:ext cx="685606" cy="296892"/>
            </a:xfrm>
            <a:prstGeom prst="rect">
              <a:avLst/>
            </a:prstGeom>
          </p:spPr>
        </p:pic>
        <p:pic>
          <p:nvPicPr>
            <p:cNvPr id="89" name="Grafik 88">
              <a:extLst>
                <a:ext uri="{FF2B5EF4-FFF2-40B4-BE49-F238E27FC236}">
                  <a16:creationId xmlns:a16="http://schemas.microsoft.com/office/drawing/2014/main" id="{4DC3A2A2-39B8-1F55-D351-206D0206A9D5}"/>
                </a:ext>
              </a:extLst>
            </p:cNvPr>
            <p:cNvPicPr>
              <a:picLocks noChangeAspect="1"/>
            </p:cNvPicPr>
            <p:nvPr/>
          </p:nvPicPr>
          <p:blipFill>
            <a:blip r:embed="rId66"/>
            <a:stretch>
              <a:fillRect/>
            </a:stretch>
          </p:blipFill>
          <p:spPr>
            <a:xfrm>
              <a:off x="5666679" y="9175422"/>
              <a:ext cx="691081" cy="434920"/>
            </a:xfrm>
            <a:prstGeom prst="rect">
              <a:avLst/>
            </a:prstGeom>
          </p:spPr>
        </p:pic>
        <p:pic>
          <p:nvPicPr>
            <p:cNvPr id="90" name="Grafik 89">
              <a:extLst>
                <a:ext uri="{FF2B5EF4-FFF2-40B4-BE49-F238E27FC236}">
                  <a16:creationId xmlns:a16="http://schemas.microsoft.com/office/drawing/2014/main" id="{AC2906C3-481A-9881-E48C-970370AED399}"/>
                </a:ext>
              </a:extLst>
            </p:cNvPr>
            <p:cNvPicPr>
              <a:picLocks noChangeAspect="1"/>
            </p:cNvPicPr>
            <p:nvPr/>
          </p:nvPicPr>
          <p:blipFill>
            <a:blip r:embed="rId67"/>
            <a:stretch>
              <a:fillRect/>
            </a:stretch>
          </p:blipFill>
          <p:spPr>
            <a:xfrm>
              <a:off x="328908" y="9256882"/>
              <a:ext cx="869731" cy="272001"/>
            </a:xfrm>
            <a:prstGeom prst="rect">
              <a:avLst/>
            </a:prstGeom>
          </p:spPr>
        </p:pic>
        <p:pic>
          <p:nvPicPr>
            <p:cNvPr id="91" name="Grafik 90" descr="Ein Bild, das Text, Uhr enthält.&#10;&#10;Automatisch generierte Beschreibung">
              <a:extLst>
                <a:ext uri="{FF2B5EF4-FFF2-40B4-BE49-F238E27FC236}">
                  <a16:creationId xmlns:a16="http://schemas.microsoft.com/office/drawing/2014/main" id="{A16BFA31-6AD4-9E75-7405-610A18467C4D}"/>
                </a:ext>
              </a:extLst>
            </p:cNvPr>
            <p:cNvPicPr>
              <a:picLocks noChangeAspect="1"/>
            </p:cNvPicPr>
            <p:nvPr/>
          </p:nvPicPr>
          <p:blipFill>
            <a:blip r:embed="rId68"/>
            <a:stretch>
              <a:fillRect/>
            </a:stretch>
          </p:blipFill>
          <p:spPr>
            <a:xfrm>
              <a:off x="1762231" y="9287587"/>
              <a:ext cx="1138322" cy="210590"/>
            </a:xfrm>
            <a:prstGeom prst="rect">
              <a:avLst/>
            </a:prstGeom>
          </p:spPr>
        </p:pic>
        <p:pic>
          <p:nvPicPr>
            <p:cNvPr id="92" name="Grafik 91">
              <a:extLst>
                <a:ext uri="{FF2B5EF4-FFF2-40B4-BE49-F238E27FC236}">
                  <a16:creationId xmlns:a16="http://schemas.microsoft.com/office/drawing/2014/main" id="{9F950847-9D14-7C39-3B3F-B86EA7448294}"/>
                </a:ext>
              </a:extLst>
            </p:cNvPr>
            <p:cNvPicPr>
              <a:picLocks noChangeAspect="1"/>
            </p:cNvPicPr>
            <p:nvPr/>
          </p:nvPicPr>
          <p:blipFill>
            <a:blip r:embed="rId69"/>
            <a:stretch>
              <a:fillRect/>
            </a:stretch>
          </p:blipFill>
          <p:spPr>
            <a:xfrm>
              <a:off x="4162076" y="9269797"/>
              <a:ext cx="638546" cy="246170"/>
            </a:xfrm>
            <a:prstGeom prst="rect">
              <a:avLst/>
            </a:prstGeom>
          </p:spPr>
        </p:pic>
        <p:pic>
          <p:nvPicPr>
            <p:cNvPr id="93" name="Grafik 92">
              <a:extLst>
                <a:ext uri="{FF2B5EF4-FFF2-40B4-BE49-F238E27FC236}">
                  <a16:creationId xmlns:a16="http://schemas.microsoft.com/office/drawing/2014/main" id="{E9F4F496-8AFB-D4C2-5116-C61E66227F70}"/>
                </a:ext>
              </a:extLst>
            </p:cNvPr>
            <p:cNvPicPr>
              <a:picLocks noChangeAspect="1"/>
            </p:cNvPicPr>
            <p:nvPr/>
          </p:nvPicPr>
          <p:blipFill>
            <a:blip r:embed="rId70"/>
            <a:stretch>
              <a:fillRect/>
            </a:stretch>
          </p:blipFill>
          <p:spPr>
            <a:xfrm>
              <a:off x="6333676" y="9136294"/>
              <a:ext cx="437565" cy="513177"/>
            </a:xfrm>
            <a:prstGeom prst="rect">
              <a:avLst/>
            </a:prstGeom>
          </p:spPr>
        </p:pic>
        <p:pic>
          <p:nvPicPr>
            <p:cNvPr id="94" name="Grafik 93">
              <a:extLst>
                <a:ext uri="{FF2B5EF4-FFF2-40B4-BE49-F238E27FC236}">
                  <a16:creationId xmlns:a16="http://schemas.microsoft.com/office/drawing/2014/main" id="{BE23AFD9-56C7-BD66-AE00-1D569152FB4C}"/>
                </a:ext>
              </a:extLst>
            </p:cNvPr>
            <p:cNvPicPr>
              <a:picLocks noChangeAspect="1"/>
            </p:cNvPicPr>
            <p:nvPr/>
          </p:nvPicPr>
          <p:blipFill>
            <a:blip r:embed="rId71"/>
            <a:stretch>
              <a:fillRect/>
            </a:stretch>
          </p:blipFill>
          <p:spPr>
            <a:xfrm>
              <a:off x="3265291" y="9321036"/>
              <a:ext cx="616447" cy="143693"/>
            </a:xfrm>
            <a:prstGeom prst="rect">
              <a:avLst/>
            </a:prstGeom>
          </p:spPr>
        </p:pic>
      </p:grpSp>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677FE1-723C-482F-8191-BAFB499046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Montserrat SemiBold</vt:lpstr>
      <vt:lpstr>Open Sans</vt:lpstr>
      <vt:lpstr>Montserrat Light</vt:lpstr>
      <vt:lpstr>Calibri</vt:lpstr>
      <vt:lpstr>Montserrat</vt:lpstr>
      <vt:lpstr>Wingdings 2</vt:lpstr>
      <vt:lpstr>Wingdings</vt:lpstr>
      <vt:lpstr>Arial</vt:lpstr>
      <vt:lpstr>FlexoSoft</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4</cp:revision>
  <dcterms:created xsi:type="dcterms:W3CDTF">2023-03-22T17:04:48Z</dcterms:created>
  <dcterms:modified xsi:type="dcterms:W3CDTF">2023-03-22T17:33:03Z</dcterms:modified>
</cp:coreProperties>
</file>